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19" r:id="rId3"/>
    <p:sldId id="706" r:id="rId4"/>
    <p:sldId id="718" r:id="rId5"/>
    <p:sldId id="719" r:id="rId6"/>
    <p:sldId id="730" r:id="rId7"/>
    <p:sldId id="739" r:id="rId8"/>
    <p:sldId id="717" r:id="rId9"/>
    <p:sldId id="716" r:id="rId10"/>
    <p:sldId id="720" r:id="rId11"/>
    <p:sldId id="721" r:id="rId12"/>
    <p:sldId id="722" r:id="rId13"/>
    <p:sldId id="723" r:id="rId14"/>
    <p:sldId id="724" r:id="rId15"/>
    <p:sldId id="725" r:id="rId16"/>
    <p:sldId id="727" r:id="rId17"/>
    <p:sldId id="726" r:id="rId18"/>
    <p:sldId id="710" r:id="rId19"/>
    <p:sldId id="729" r:id="rId20"/>
    <p:sldId id="731" r:id="rId21"/>
    <p:sldId id="733" r:id="rId22"/>
    <p:sldId id="732" r:id="rId23"/>
    <p:sldId id="752" r:id="rId24"/>
    <p:sldId id="734" r:id="rId25"/>
    <p:sldId id="735" r:id="rId26"/>
    <p:sldId id="736" r:id="rId27"/>
    <p:sldId id="737" r:id="rId28"/>
    <p:sldId id="738" r:id="rId29"/>
    <p:sldId id="740" r:id="rId30"/>
    <p:sldId id="741" r:id="rId31"/>
    <p:sldId id="742" r:id="rId32"/>
    <p:sldId id="743" r:id="rId33"/>
    <p:sldId id="744" r:id="rId34"/>
    <p:sldId id="753" r:id="rId35"/>
    <p:sldId id="745" r:id="rId36"/>
    <p:sldId id="746" r:id="rId37"/>
    <p:sldId id="747" r:id="rId38"/>
    <p:sldId id="748" r:id="rId39"/>
    <p:sldId id="749" r:id="rId40"/>
    <p:sldId id="750" r:id="rId41"/>
    <p:sldId id="751" r:id="rId42"/>
    <p:sldId id="754" r:id="rId43"/>
    <p:sldId id="755" r:id="rId44"/>
    <p:sldId id="707" r:id="rId45"/>
    <p:sldId id="511" r:id="rId46"/>
    <p:sldId id="653" r:id="rId47"/>
    <p:sldId id="342" r:id="rId48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01" autoAdjust="0"/>
    <p:restoredTop sz="84555" autoAdjust="0"/>
  </p:normalViewPr>
  <p:slideViewPr>
    <p:cSldViewPr snapToGrid="0" snapToObjects="1">
      <p:cViewPr varScale="1">
        <p:scale>
          <a:sx n="28" d="100"/>
          <a:sy n="28" d="100"/>
        </p:scale>
        <p:origin x="108" y="32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47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y_HknAX8J2A0Av5DS1XPKa6bV0Ocedg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" TargetMode="External"/><Relationship Id="rId2" Type="http://schemas.openxmlformats.org/officeDocument/2006/relationships/hyperlink" Target="https://www.javatpoint.com/hibernate-tutorial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3" y="2250937"/>
            <a:ext cx="12716087" cy="8251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97" y="2250938"/>
            <a:ext cx="10387821" cy="7235962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1176149" y="10711867"/>
            <a:ext cx="194930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Entity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6537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93" y="2539760"/>
            <a:ext cx="10406699" cy="7956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4107" y="1571435"/>
            <a:ext cx="10756747" cy="10601515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015099" y="11950117"/>
            <a:ext cx="194930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Select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9571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376049" y="10178467"/>
            <a:ext cx="194930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Create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120" y="3339912"/>
            <a:ext cx="6017101" cy="6527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8600" y="4644837"/>
            <a:ext cx="5978538" cy="39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7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691848" cy="1017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Summary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85" y="3352800"/>
            <a:ext cx="1062174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7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Example 2: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810000"/>
            <a:ext cx="22039231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4210049"/>
            <a:ext cx="11507148" cy="4800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9" y="2990849"/>
            <a:ext cx="11839575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02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Fix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6" y="3081252"/>
            <a:ext cx="10651052" cy="1547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600" y="4898941"/>
            <a:ext cx="13115925" cy="1714500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0179124" y="6662703"/>
            <a:ext cx="478775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Edit </a:t>
            </a:r>
            <a:r>
              <a:rPr lang="en-US" i="1" dirty="0" err="1" smtClean="0"/>
              <a:t>toString</a:t>
            </a:r>
            <a:r>
              <a:rPr lang="en-US" i="1" dirty="0" smtClean="0"/>
              <a:t>()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" y="7560958"/>
            <a:ext cx="15520107" cy="4973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6088" y="7511696"/>
            <a:ext cx="5351516" cy="44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37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691848" cy="1017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Summary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59" y="3105150"/>
            <a:ext cx="9109191" cy="9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22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827400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5006298" cy="10748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</a:t>
            </a:r>
            <a:r>
              <a:rPr lang="en-US" sz="4000" dirty="0" err="1" smtClean="0"/>
              <a:t>OneToMany</a:t>
            </a:r>
            <a:endParaRPr lang="en-US" sz="40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315072" y="11715750"/>
            <a:ext cx="5260606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(Address) n - 1 (User)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409950"/>
            <a:ext cx="2309065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9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Relationship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Foreign key</a:t>
            </a: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2590800"/>
            <a:ext cx="21800148" cy="8039100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11214210" y="10629900"/>
            <a:ext cx="1772028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Entity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0419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1214210" y="11734800"/>
            <a:ext cx="2939940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err="1" smtClean="0"/>
              <a:t>Config</a:t>
            </a:r>
            <a:r>
              <a:rPr lang="en-US" i="1" dirty="0" smtClean="0"/>
              <a:t> File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454" y="1757361"/>
            <a:ext cx="17472595" cy="98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3" y="3905250"/>
            <a:ext cx="17065228" cy="6604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747" y="5065024"/>
            <a:ext cx="4887803" cy="42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82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3485252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7730070" cy="64659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</a:t>
            </a:r>
            <a:r>
              <a:rPr lang="en-US" sz="4000" dirty="0" err="1" smtClean="0"/>
              <a:t>ManyToMany</a:t>
            </a:r>
            <a:endParaRPr lang="en-US" sz="4000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3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Basic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Using </a:t>
            </a:r>
            <a:r>
              <a:rPr lang="en-US" sz="4000" dirty="0"/>
              <a:t>a Composite </a:t>
            </a:r>
            <a:r>
              <a:rPr lang="en-US" sz="4000" dirty="0" smtClean="0"/>
              <a:t>Key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New </a:t>
            </a:r>
            <a:r>
              <a:rPr lang="en-US" sz="4000" dirty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49595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063198" cy="9986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 Basic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600" y="3333750"/>
            <a:ext cx="18516681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2590800"/>
            <a:ext cx="21336574" cy="7658100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1252310" y="10287000"/>
            <a:ext cx="1772028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Entity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8036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23" y="3682769"/>
            <a:ext cx="15407877" cy="59628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241" y="4314772"/>
            <a:ext cx="4710927" cy="42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0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7177998" cy="12462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Using </a:t>
            </a:r>
            <a:r>
              <a:rPr lang="en-US" sz="4000" dirty="0"/>
              <a:t>a Composite </a:t>
            </a:r>
            <a:r>
              <a:rPr lang="en-US" sz="4000" dirty="0" smtClean="0"/>
              <a:t>Key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06" y="3193896"/>
            <a:ext cx="17090328" cy="878877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8813413" y="8386689"/>
            <a:ext cx="4044840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Composite key</a:t>
            </a:r>
            <a:endParaRPr lang="en-US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7801" y="5405634"/>
            <a:ext cx="6610350" cy="30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83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1158172" y="10240601"/>
            <a:ext cx="1772028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Entity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57" y="2789946"/>
            <a:ext cx="24175487" cy="745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9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Relationship Table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6796998" cy="54372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ID" sz="4000" dirty="0" smtClean="0"/>
              <a:t>3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sz="4000" dirty="0" smtClean="0"/>
              <a:t> 1-1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1-n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</a:t>
            </a:r>
            <a:r>
              <a:rPr lang="en-US" sz="4000" dirty="0" smtClean="0"/>
              <a:t>n-n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477208"/>
            <a:ext cx="15399058" cy="51531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871104" y="7967852"/>
            <a:ext cx="14420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3"/>
              </a:rPr>
              <a:t>https://</a:t>
            </a:r>
            <a:r>
              <a:rPr lang="en-US" b="0" i="1" dirty="0" smtClean="0">
                <a:hlinkClick r:id="rId3"/>
              </a:rPr>
              <a:t>drive.google.com/open?id=1y_HknAX8J2A0Av5DS1XPKa6bV0OcedgP</a:t>
            </a:r>
            <a:r>
              <a:rPr lang="en-US" b="0" i="1" dirty="0" smtClean="0"/>
              <a:t>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766705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3796261"/>
            <a:ext cx="15114824" cy="6476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624" y="4085546"/>
            <a:ext cx="5879910" cy="5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0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881943" cy="124465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New </a:t>
            </a:r>
            <a:r>
              <a:rPr lang="en-US" sz="4000" dirty="0"/>
              <a:t>Entity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632" y="2791006"/>
            <a:ext cx="7357891" cy="97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4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1158172" y="10240601"/>
            <a:ext cx="1772028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Entity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0" y="3325672"/>
            <a:ext cx="23856256" cy="67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6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3796261"/>
            <a:ext cx="15114824" cy="64761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3624" y="4085546"/>
            <a:ext cx="5879910" cy="52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86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66836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3" y="2335126"/>
            <a:ext cx="5146538" cy="237306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ID" sz="4000" dirty="0"/>
              <a:t>Eager </a:t>
            </a:r>
            <a:r>
              <a:rPr lang="en-ID" sz="4000" dirty="0" smtClean="0"/>
              <a:t>Loading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ID" sz="4000" dirty="0" smtClean="0"/>
              <a:t>Lazy Loading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545190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3" y="2335126"/>
            <a:ext cx="4737976" cy="89445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ID" sz="4000" dirty="0" smtClean="0"/>
              <a:t>Lazy Loading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592530" y="10853959"/>
            <a:ext cx="3960939" cy="10432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One To Many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522734"/>
            <a:ext cx="22616985" cy="727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894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18" y="4000352"/>
            <a:ext cx="13099829" cy="46673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848" y="4000352"/>
            <a:ext cx="6809563" cy="3752998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10382980" y="9025159"/>
            <a:ext cx="3960939" cy="10432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Debug mode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5170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30" y="4027283"/>
            <a:ext cx="13535851" cy="5078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250" y="3421020"/>
            <a:ext cx="5910322" cy="616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2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3" y="2495633"/>
            <a:ext cx="4737976" cy="89445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Fix error</a:t>
            </a:r>
            <a:endParaRPr lang="en-ID" sz="4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892774"/>
            <a:ext cx="14280204" cy="2663189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366753" y="8136046"/>
            <a:ext cx="1644866" cy="10432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Error</a:t>
            </a:r>
            <a:endParaRPr lang="en-US" i="1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9673747" y="9179337"/>
            <a:ext cx="1109398" cy="10432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Fix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205" y="3198322"/>
            <a:ext cx="10072802" cy="57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29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Relationship Table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2053548" cy="1017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1-1</a:t>
            </a:r>
            <a:endParaRPr lang="en-US" sz="4000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4378694" y="9353550"/>
            <a:ext cx="194930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Way 1</a:t>
            </a:r>
            <a:endParaRPr lang="en-US" i="1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7370794" y="9353550"/>
            <a:ext cx="1949301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Way 2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4" y="3511403"/>
            <a:ext cx="11367084" cy="5702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2628" y="4435391"/>
            <a:ext cx="12868878" cy="36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2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3" y="2335126"/>
            <a:ext cx="4737976" cy="89445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</a:t>
            </a:r>
            <a:r>
              <a:rPr lang="en-ID" sz="4000" dirty="0" smtClean="0"/>
              <a:t>Eager Loading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75" y="3654328"/>
            <a:ext cx="9313230" cy="676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21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06" y="4035355"/>
            <a:ext cx="14378073" cy="48609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180" y="1580990"/>
            <a:ext cx="8321114" cy="1108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91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12564135" cy="464319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Default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sz="4000" dirty="0" smtClean="0"/>
              <a:t> </a:t>
            </a:r>
            <a:r>
              <a:rPr lang="en-ID" sz="4000" dirty="0" err="1" smtClean="0"/>
              <a:t>OneToOne</a:t>
            </a:r>
            <a:r>
              <a:rPr lang="en-ID" sz="4000" dirty="0" smtClean="0"/>
              <a:t>, </a:t>
            </a:r>
            <a:r>
              <a:rPr lang="en-ID" sz="4000" dirty="0" err="1" smtClean="0"/>
              <a:t>ManyToOne</a:t>
            </a:r>
            <a:r>
              <a:rPr lang="en-ID" sz="4000" dirty="0" smtClean="0"/>
              <a:t>: EAGER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sz="4000" dirty="0" smtClean="0"/>
              <a:t> </a:t>
            </a:r>
            <a:r>
              <a:rPr lang="en-ID" sz="4000" dirty="0" err="1" smtClean="0"/>
              <a:t>OneToMany</a:t>
            </a:r>
            <a:r>
              <a:rPr lang="en-ID" sz="4000" dirty="0" smtClean="0"/>
              <a:t>, </a:t>
            </a:r>
            <a:r>
              <a:rPr lang="en-ID" sz="4000" dirty="0" err="1" smtClean="0"/>
              <a:t>ManyToMany</a:t>
            </a:r>
            <a:r>
              <a:rPr lang="en-ID" sz="4000" dirty="0" smtClean="0"/>
              <a:t>: Lazy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2" y="7129963"/>
            <a:ext cx="10726154" cy="38364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857" y="7129962"/>
            <a:ext cx="11931042" cy="337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99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420322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0" y="2335126"/>
            <a:ext cx="8949650" cy="70755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US" sz="4000" dirty="0" smtClean="0"/>
              <a:t>@</a:t>
            </a:r>
            <a:r>
              <a:rPr lang="en-US" sz="4000" dirty="0" err="1" smtClean="0"/>
              <a:t>OneToOne</a:t>
            </a:r>
            <a:endParaRPr lang="en-US" sz="4000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@</a:t>
            </a:r>
            <a:r>
              <a:rPr lang="en-US" sz="4000" dirty="0" err="1" smtClean="0"/>
              <a:t>OneToMany</a:t>
            </a:r>
            <a:endParaRPr lang="en-US" sz="4000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 smtClean="0"/>
              <a:t> @</a:t>
            </a:r>
            <a:r>
              <a:rPr lang="en-US" sz="4000" dirty="0" err="1" smtClean="0"/>
              <a:t>ManyToMany</a:t>
            </a:r>
            <a:endParaRPr lang="en-US" sz="4000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 smtClean="0"/>
              <a:t>@</a:t>
            </a:r>
            <a:r>
              <a:rPr lang="en-US" sz="4000" dirty="0" err="1"/>
              <a:t>JoinColumn</a:t>
            </a:r>
            <a:r>
              <a:rPr lang="en-US" sz="4000" dirty="0"/>
              <a:t> &amp; </a:t>
            </a:r>
            <a:r>
              <a:rPr lang="en-US" sz="4000" dirty="0" err="1" smtClean="0"/>
              <a:t>mappedBy</a:t>
            </a:r>
            <a:endParaRPr lang="en-US" sz="4000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ID" sz="4000" dirty="0" smtClean="0"/>
              <a:t>Eager, Lazy </a:t>
            </a:r>
            <a:r>
              <a:rPr lang="en-ID" sz="4000" dirty="0" smtClean="0"/>
              <a:t>Loading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114993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060767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170" y="1742568"/>
            <a:ext cx="11995880" cy="1071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483895" y="2650950"/>
            <a:ext cx="12289255" cy="259882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US" sz="4000" dirty="0">
                <a:hlinkClick r:id="rId2"/>
              </a:rPr>
              <a:t>https://www.javatpoint.com/hibernate-tutorial</a:t>
            </a:r>
            <a:endParaRPr lang="en-US" sz="4000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sz="4000" dirty="0"/>
              <a:t> </a:t>
            </a:r>
            <a:r>
              <a:rPr lang="en-US" sz="4000" dirty="0">
                <a:hlinkClick r:id="rId3"/>
              </a:rPr>
              <a:t>https://www.baeldung.com</a:t>
            </a:r>
            <a:r>
              <a:rPr lang="en-US" sz="4000" dirty="0" smtClean="0">
                <a:hlinkClick r:id="rId3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Relationship Table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8035248" cy="1017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1-n (n-1</a:t>
            </a:r>
            <a:r>
              <a:rPr lang="en-ID" sz="4000" dirty="0" smtClean="0"/>
              <a:t>)</a:t>
            </a:r>
            <a:endParaRPr lang="en-ID" sz="4000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152121" y="11837934"/>
            <a:ext cx="5260606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(Address) 1 - n (User)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771900"/>
            <a:ext cx="21583649" cy="80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5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Relationship Table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9467472" y="11125200"/>
            <a:ext cx="5260606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(Address) n - 1 (User)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819400"/>
            <a:ext cx="23090650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19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Relationship Table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2053548" cy="1017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n-n</a:t>
            </a:r>
            <a:endParaRPr lang="en-US" sz="4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44" y="3333750"/>
            <a:ext cx="16299809" cy="8099561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5932668" y="11665442"/>
            <a:ext cx="11866880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(Address) 1 - n (User</a:t>
            </a:r>
            <a:r>
              <a:rPr lang="en-US" i="1" dirty="0"/>
              <a:t>) &amp; </a:t>
            </a:r>
            <a:r>
              <a:rPr lang="en-US" i="1" dirty="0" smtClean="0"/>
              <a:t>(User) </a:t>
            </a:r>
            <a:r>
              <a:rPr lang="en-US" i="1" dirty="0"/>
              <a:t>1 - n </a:t>
            </a:r>
            <a:r>
              <a:rPr lang="en-US" i="1" dirty="0" smtClean="0"/>
              <a:t>(</a:t>
            </a:r>
            <a:r>
              <a:rPr lang="en-US" i="1" dirty="0"/>
              <a:t>Address</a:t>
            </a:r>
            <a:r>
              <a:rPr lang="en-US" i="1" dirty="0" smtClean="0"/>
              <a:t>)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1887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6796998" cy="54372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sz="4000" dirty="0"/>
              <a:t> </a:t>
            </a:r>
            <a:r>
              <a:rPr lang="en-ID" sz="4000" dirty="0" smtClean="0"/>
              <a:t>3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ID" sz="4000" dirty="0" smtClean="0"/>
              <a:t> @</a:t>
            </a:r>
            <a:r>
              <a:rPr lang="en-ID" sz="4000" dirty="0" err="1" smtClean="0"/>
              <a:t>OneToOne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@</a:t>
            </a:r>
            <a:r>
              <a:rPr lang="en-US" sz="4000" dirty="0" err="1"/>
              <a:t>OneToMany</a:t>
            </a:r>
            <a:endParaRPr lang="en-US" sz="4000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/>
              <a:t> @</a:t>
            </a:r>
            <a:r>
              <a:rPr lang="en-US" sz="4000" dirty="0" err="1"/>
              <a:t>ManyToMany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4560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Foreign key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872948" cy="2294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@</a:t>
            </a:r>
            <a:r>
              <a:rPr lang="en-ID" sz="4000" dirty="0" err="1" smtClean="0"/>
              <a:t>OneToOne</a:t>
            </a:r>
            <a:endParaRPr lang="en-ID" sz="4000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ID" sz="4000" dirty="0" smtClean="0"/>
              <a:t> Example 1: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59" y="4838700"/>
            <a:ext cx="19127095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228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26077</TotalTime>
  <Words>346</Words>
  <Application>Microsoft Office PowerPoint</Application>
  <PresentationFormat>Custom</PresentationFormat>
  <Paragraphs>123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3518</cp:revision>
  <cp:lastPrinted>2019-09-17T11:00:25Z</cp:lastPrinted>
  <dcterms:modified xsi:type="dcterms:W3CDTF">2022-04-01T09:00:39Z</dcterms:modified>
  <cp:category/>
</cp:coreProperties>
</file>